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8" r:id="rId3"/>
    <p:sldId id="256" r:id="rId4"/>
  </p:sldIdLst>
  <p:sldSz cx="8169275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F7D"/>
    <a:srgbClr val="8A2FE3"/>
    <a:srgbClr val="64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207" d="100"/>
          <a:sy n="207" d="100"/>
        </p:scale>
        <p:origin x="80" y="-7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582A-A8B8-A048-A28F-FCF76EDBDEF6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1143000"/>
            <a:ext cx="2505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1765D-53E9-7647-B270-6A7C18C9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4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1765D-53E9-7647-B270-6A7C18C9A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96" y="1646133"/>
            <a:ext cx="6943884" cy="3501813"/>
          </a:xfrm>
        </p:spPr>
        <p:txBody>
          <a:bodyPr anchor="b"/>
          <a:lstStyle>
            <a:lvl1pPr algn="ctr">
              <a:defRPr sz="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1160" y="5282989"/>
            <a:ext cx="6126956" cy="2428451"/>
          </a:xfrm>
        </p:spPr>
        <p:txBody>
          <a:bodyPr/>
          <a:lstStyle>
            <a:lvl1pPr marL="0" indent="0" algn="ctr">
              <a:buNone/>
              <a:defRPr sz="2144"/>
            </a:lvl1pPr>
            <a:lvl2pPr marL="408462" indent="0" algn="ctr">
              <a:buNone/>
              <a:defRPr sz="1787"/>
            </a:lvl2pPr>
            <a:lvl3pPr marL="816925" indent="0" algn="ctr">
              <a:buNone/>
              <a:defRPr sz="1608"/>
            </a:lvl3pPr>
            <a:lvl4pPr marL="1225387" indent="0" algn="ctr">
              <a:buNone/>
              <a:defRPr sz="1429"/>
            </a:lvl4pPr>
            <a:lvl5pPr marL="1633850" indent="0" algn="ctr">
              <a:buNone/>
              <a:defRPr sz="1429"/>
            </a:lvl5pPr>
            <a:lvl6pPr marL="2042312" indent="0" algn="ctr">
              <a:buNone/>
              <a:defRPr sz="1429"/>
            </a:lvl6pPr>
            <a:lvl7pPr marL="2450775" indent="0" algn="ctr">
              <a:buNone/>
              <a:defRPr sz="1429"/>
            </a:lvl7pPr>
            <a:lvl8pPr marL="2859237" indent="0" algn="ctr">
              <a:buNone/>
              <a:defRPr sz="1429"/>
            </a:lvl8pPr>
            <a:lvl9pPr marL="3267700" indent="0" algn="ctr">
              <a:buNone/>
              <a:defRPr sz="142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46138" y="535517"/>
            <a:ext cx="176150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1638" y="535517"/>
            <a:ext cx="518238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3" y="2507618"/>
            <a:ext cx="7046000" cy="4184014"/>
          </a:xfrm>
        </p:spPr>
        <p:txBody>
          <a:bodyPr anchor="b"/>
          <a:lstStyle>
            <a:lvl1pPr>
              <a:defRPr sz="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383" y="6731215"/>
            <a:ext cx="7046000" cy="2200274"/>
          </a:xfrm>
        </p:spPr>
        <p:txBody>
          <a:bodyPr/>
          <a:lstStyle>
            <a:lvl1pPr marL="0" indent="0">
              <a:buNone/>
              <a:defRPr sz="2144">
                <a:solidFill>
                  <a:schemeClr val="tx1"/>
                </a:solidFill>
              </a:defRPr>
            </a:lvl1pPr>
            <a:lvl2pPr marL="408462" indent="0">
              <a:buNone/>
              <a:defRPr sz="1787">
                <a:solidFill>
                  <a:schemeClr val="tx1">
                    <a:tint val="75000"/>
                  </a:schemeClr>
                </a:solidFill>
              </a:defRPr>
            </a:lvl2pPr>
            <a:lvl3pPr marL="816925" indent="0">
              <a:buNone/>
              <a:defRPr sz="1608">
                <a:solidFill>
                  <a:schemeClr val="tx1">
                    <a:tint val="75000"/>
                  </a:schemeClr>
                </a:solidFill>
              </a:defRPr>
            </a:lvl3pPr>
            <a:lvl4pPr marL="1225387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4pPr>
            <a:lvl5pPr marL="1633850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5pPr>
            <a:lvl6pPr marL="2042312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6pPr>
            <a:lvl7pPr marL="2450775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7pPr>
            <a:lvl8pPr marL="2859237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8pPr>
            <a:lvl9pPr marL="3267700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4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1638" y="2677584"/>
            <a:ext cx="3471942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5695" y="2677584"/>
            <a:ext cx="3471942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2" y="535519"/>
            <a:ext cx="704600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702" y="2465706"/>
            <a:ext cx="3455986" cy="1208404"/>
          </a:xfrm>
        </p:spPr>
        <p:txBody>
          <a:bodyPr anchor="b"/>
          <a:lstStyle>
            <a:lvl1pPr marL="0" indent="0">
              <a:buNone/>
              <a:defRPr sz="2144" b="1"/>
            </a:lvl1pPr>
            <a:lvl2pPr marL="408462" indent="0">
              <a:buNone/>
              <a:defRPr sz="1787" b="1"/>
            </a:lvl2pPr>
            <a:lvl3pPr marL="816925" indent="0">
              <a:buNone/>
              <a:defRPr sz="1608" b="1"/>
            </a:lvl3pPr>
            <a:lvl4pPr marL="1225387" indent="0">
              <a:buNone/>
              <a:defRPr sz="1429" b="1"/>
            </a:lvl4pPr>
            <a:lvl5pPr marL="1633850" indent="0">
              <a:buNone/>
              <a:defRPr sz="1429" b="1"/>
            </a:lvl5pPr>
            <a:lvl6pPr marL="2042312" indent="0">
              <a:buNone/>
              <a:defRPr sz="1429" b="1"/>
            </a:lvl6pPr>
            <a:lvl7pPr marL="2450775" indent="0">
              <a:buNone/>
              <a:defRPr sz="1429" b="1"/>
            </a:lvl7pPr>
            <a:lvl8pPr marL="2859237" indent="0">
              <a:buNone/>
              <a:defRPr sz="1429" b="1"/>
            </a:lvl8pPr>
            <a:lvl9pPr marL="3267700" indent="0">
              <a:buNone/>
              <a:defRPr sz="14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702" y="3674110"/>
            <a:ext cx="345598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35696" y="2465706"/>
            <a:ext cx="3473006" cy="1208404"/>
          </a:xfrm>
        </p:spPr>
        <p:txBody>
          <a:bodyPr anchor="b"/>
          <a:lstStyle>
            <a:lvl1pPr marL="0" indent="0">
              <a:buNone/>
              <a:defRPr sz="2144" b="1"/>
            </a:lvl1pPr>
            <a:lvl2pPr marL="408462" indent="0">
              <a:buNone/>
              <a:defRPr sz="1787" b="1"/>
            </a:lvl2pPr>
            <a:lvl3pPr marL="816925" indent="0">
              <a:buNone/>
              <a:defRPr sz="1608" b="1"/>
            </a:lvl3pPr>
            <a:lvl4pPr marL="1225387" indent="0">
              <a:buNone/>
              <a:defRPr sz="1429" b="1"/>
            </a:lvl4pPr>
            <a:lvl5pPr marL="1633850" indent="0">
              <a:buNone/>
              <a:defRPr sz="1429" b="1"/>
            </a:lvl5pPr>
            <a:lvl6pPr marL="2042312" indent="0">
              <a:buNone/>
              <a:defRPr sz="1429" b="1"/>
            </a:lvl6pPr>
            <a:lvl7pPr marL="2450775" indent="0">
              <a:buNone/>
              <a:defRPr sz="1429" b="1"/>
            </a:lvl7pPr>
            <a:lvl8pPr marL="2859237" indent="0">
              <a:buNone/>
              <a:defRPr sz="1429" b="1"/>
            </a:lvl8pPr>
            <a:lvl9pPr marL="3267700" indent="0">
              <a:buNone/>
              <a:defRPr sz="14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35696" y="3674110"/>
            <a:ext cx="347300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2" y="670560"/>
            <a:ext cx="2634804" cy="2346960"/>
          </a:xfrm>
        </p:spPr>
        <p:txBody>
          <a:bodyPr anchor="b"/>
          <a:lstStyle>
            <a:lvl1pPr>
              <a:defRPr sz="28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3006" y="1448226"/>
            <a:ext cx="4135695" cy="7147983"/>
          </a:xfrm>
        </p:spPr>
        <p:txBody>
          <a:bodyPr/>
          <a:lstStyle>
            <a:lvl1pPr>
              <a:defRPr sz="2859"/>
            </a:lvl1pPr>
            <a:lvl2pPr>
              <a:defRPr sz="2502"/>
            </a:lvl2pPr>
            <a:lvl3pPr>
              <a:defRPr sz="2144"/>
            </a:lvl3pPr>
            <a:lvl4pPr>
              <a:defRPr sz="1787"/>
            </a:lvl4pPr>
            <a:lvl5pPr>
              <a:defRPr sz="1787"/>
            </a:lvl5pPr>
            <a:lvl6pPr>
              <a:defRPr sz="1787"/>
            </a:lvl6pPr>
            <a:lvl7pPr>
              <a:defRPr sz="1787"/>
            </a:lvl7pPr>
            <a:lvl8pPr>
              <a:defRPr sz="1787"/>
            </a:lvl8pPr>
            <a:lvl9pPr>
              <a:defRPr sz="17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2702" y="3017520"/>
            <a:ext cx="2634804" cy="5590329"/>
          </a:xfrm>
        </p:spPr>
        <p:txBody>
          <a:bodyPr/>
          <a:lstStyle>
            <a:lvl1pPr marL="0" indent="0">
              <a:buNone/>
              <a:defRPr sz="1429"/>
            </a:lvl1pPr>
            <a:lvl2pPr marL="408462" indent="0">
              <a:buNone/>
              <a:defRPr sz="1251"/>
            </a:lvl2pPr>
            <a:lvl3pPr marL="816925" indent="0">
              <a:buNone/>
              <a:defRPr sz="1072"/>
            </a:lvl3pPr>
            <a:lvl4pPr marL="1225387" indent="0">
              <a:buNone/>
              <a:defRPr sz="893"/>
            </a:lvl4pPr>
            <a:lvl5pPr marL="1633850" indent="0">
              <a:buNone/>
              <a:defRPr sz="893"/>
            </a:lvl5pPr>
            <a:lvl6pPr marL="2042312" indent="0">
              <a:buNone/>
              <a:defRPr sz="893"/>
            </a:lvl6pPr>
            <a:lvl7pPr marL="2450775" indent="0">
              <a:buNone/>
              <a:defRPr sz="893"/>
            </a:lvl7pPr>
            <a:lvl8pPr marL="2859237" indent="0">
              <a:buNone/>
              <a:defRPr sz="893"/>
            </a:lvl8pPr>
            <a:lvl9pPr marL="3267700" indent="0">
              <a:buNone/>
              <a:defRPr sz="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2" y="670560"/>
            <a:ext cx="2634804" cy="2346960"/>
          </a:xfrm>
        </p:spPr>
        <p:txBody>
          <a:bodyPr anchor="b"/>
          <a:lstStyle>
            <a:lvl1pPr>
              <a:defRPr sz="28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73006" y="1448226"/>
            <a:ext cx="4135695" cy="7147983"/>
          </a:xfrm>
        </p:spPr>
        <p:txBody>
          <a:bodyPr anchor="t"/>
          <a:lstStyle>
            <a:lvl1pPr marL="0" indent="0">
              <a:buNone/>
              <a:defRPr sz="2859"/>
            </a:lvl1pPr>
            <a:lvl2pPr marL="408462" indent="0">
              <a:buNone/>
              <a:defRPr sz="2502"/>
            </a:lvl2pPr>
            <a:lvl3pPr marL="816925" indent="0">
              <a:buNone/>
              <a:defRPr sz="2144"/>
            </a:lvl3pPr>
            <a:lvl4pPr marL="1225387" indent="0">
              <a:buNone/>
              <a:defRPr sz="1787"/>
            </a:lvl4pPr>
            <a:lvl5pPr marL="1633850" indent="0">
              <a:buNone/>
              <a:defRPr sz="1787"/>
            </a:lvl5pPr>
            <a:lvl6pPr marL="2042312" indent="0">
              <a:buNone/>
              <a:defRPr sz="1787"/>
            </a:lvl6pPr>
            <a:lvl7pPr marL="2450775" indent="0">
              <a:buNone/>
              <a:defRPr sz="1787"/>
            </a:lvl7pPr>
            <a:lvl8pPr marL="2859237" indent="0">
              <a:buNone/>
              <a:defRPr sz="1787"/>
            </a:lvl8pPr>
            <a:lvl9pPr marL="3267700" indent="0">
              <a:buNone/>
              <a:defRPr sz="17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2702" y="3017520"/>
            <a:ext cx="2634804" cy="5590329"/>
          </a:xfrm>
        </p:spPr>
        <p:txBody>
          <a:bodyPr/>
          <a:lstStyle>
            <a:lvl1pPr marL="0" indent="0">
              <a:buNone/>
              <a:defRPr sz="1429"/>
            </a:lvl1pPr>
            <a:lvl2pPr marL="408462" indent="0">
              <a:buNone/>
              <a:defRPr sz="1251"/>
            </a:lvl2pPr>
            <a:lvl3pPr marL="816925" indent="0">
              <a:buNone/>
              <a:defRPr sz="1072"/>
            </a:lvl3pPr>
            <a:lvl4pPr marL="1225387" indent="0">
              <a:buNone/>
              <a:defRPr sz="893"/>
            </a:lvl4pPr>
            <a:lvl5pPr marL="1633850" indent="0">
              <a:buNone/>
              <a:defRPr sz="893"/>
            </a:lvl5pPr>
            <a:lvl6pPr marL="2042312" indent="0">
              <a:buNone/>
              <a:defRPr sz="893"/>
            </a:lvl6pPr>
            <a:lvl7pPr marL="2450775" indent="0">
              <a:buNone/>
              <a:defRPr sz="893"/>
            </a:lvl7pPr>
            <a:lvl8pPr marL="2859237" indent="0">
              <a:buNone/>
              <a:defRPr sz="893"/>
            </a:lvl8pPr>
            <a:lvl9pPr marL="3267700" indent="0">
              <a:buNone/>
              <a:defRPr sz="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1638" y="535519"/>
            <a:ext cx="70460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638" y="2677584"/>
            <a:ext cx="70460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1638" y="9322649"/>
            <a:ext cx="183808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0083B-1CF1-4E42-9786-B838A1B347C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6073" y="9322649"/>
            <a:ext cx="275713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9550" y="9322649"/>
            <a:ext cx="183808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A68AA-14CE-3E42-A994-C409E1F25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9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6925" rtl="0" eaLnBrk="1" latinLnBrk="0" hangingPunct="1">
        <a:lnSpc>
          <a:spcPct val="90000"/>
        </a:lnSpc>
        <a:spcBef>
          <a:spcPct val="0"/>
        </a:spcBef>
        <a:buNone/>
        <a:defRPr sz="39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231" indent="-204231" algn="l" defTabSz="816925" rtl="0" eaLnBrk="1" latinLnBrk="0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2502" kern="1200">
          <a:solidFill>
            <a:schemeClr val="tx1"/>
          </a:solidFill>
          <a:latin typeface="+mn-lt"/>
          <a:ea typeface="+mn-ea"/>
          <a:cs typeface="+mn-cs"/>
        </a:defRPr>
      </a:lvl1pPr>
      <a:lvl2pPr marL="612694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2144" kern="1200">
          <a:solidFill>
            <a:schemeClr val="tx1"/>
          </a:solidFill>
          <a:latin typeface="+mn-lt"/>
          <a:ea typeface="+mn-ea"/>
          <a:cs typeface="+mn-cs"/>
        </a:defRPr>
      </a:lvl2pPr>
      <a:lvl3pPr marL="1021156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429619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4pPr>
      <a:lvl5pPr marL="1838081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5pPr>
      <a:lvl6pPr marL="2246544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6pPr>
      <a:lvl7pPr marL="2655006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7pPr>
      <a:lvl8pPr marL="3063469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8pPr>
      <a:lvl9pPr marL="3471931" indent="-204231" algn="l" defTabSz="816925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1pPr>
      <a:lvl2pPr marL="408462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2pPr>
      <a:lvl3pPr marL="816925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3pPr>
      <a:lvl4pPr marL="1225387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4pPr>
      <a:lvl5pPr marL="1633850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5pPr>
      <a:lvl6pPr marL="2042312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6pPr>
      <a:lvl7pPr marL="2450775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7pPr>
      <a:lvl8pPr marL="2859237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8pPr>
      <a:lvl9pPr marL="3267700" algn="l" defTabSz="816925" rtl="0" eaLnBrk="1" latinLnBrk="0" hangingPunct="1">
        <a:defRPr sz="16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E9E1D-9881-882A-3A23-349EE8A8E59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67109" y="7553897"/>
            <a:ext cx="378804" cy="0"/>
          </a:xfrm>
          <a:prstGeom prst="line">
            <a:avLst/>
          </a:prstGeom>
          <a:ln w="28575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D7078D-28E8-444B-6373-1FBAC48AB8D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25767" y="7560034"/>
            <a:ext cx="375178" cy="2327"/>
          </a:xfrm>
          <a:prstGeom prst="line">
            <a:avLst/>
          </a:prstGeom>
          <a:ln w="28575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729285-604D-7776-ED91-C9FBC0AB0D00}"/>
              </a:ext>
            </a:extLst>
          </p:cNvPr>
          <p:cNvSpPr txBox="1"/>
          <p:nvPr/>
        </p:nvSpPr>
        <p:spPr>
          <a:xfrm>
            <a:off x="3500945" y="7431556"/>
            <a:ext cx="9436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580B-00B6-9BB2-50DD-E79FFBADAAAA}"/>
              </a:ext>
            </a:extLst>
          </p:cNvPr>
          <p:cNvSpPr txBox="1"/>
          <p:nvPr/>
        </p:nvSpPr>
        <p:spPr>
          <a:xfrm>
            <a:off x="4945913" y="7423092"/>
            <a:ext cx="1465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B7639-6B92-D668-D881-65C044AD7501}"/>
              </a:ext>
            </a:extLst>
          </p:cNvPr>
          <p:cNvSpPr txBox="1"/>
          <p:nvPr/>
        </p:nvSpPr>
        <p:spPr>
          <a:xfrm>
            <a:off x="198437" y="2449286"/>
            <a:ext cx="2316163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E518C-0E3D-01B8-C42B-8A6A449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828556"/>
            <a:ext cx="7772400" cy="647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6BBFE-401A-4E8F-84A2-849C82752012}"/>
              </a:ext>
            </a:extLst>
          </p:cNvPr>
          <p:cNvSpPr txBox="1"/>
          <p:nvPr/>
        </p:nvSpPr>
        <p:spPr>
          <a:xfrm>
            <a:off x="1022889" y="684914"/>
            <a:ext cx="1491712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5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CF741-2CC5-FA3A-9266-3EAC092B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71" y="3104221"/>
            <a:ext cx="4797559" cy="39979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AC9D3-8351-9EC0-9699-46201967B31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056519" y="7234789"/>
            <a:ext cx="275074" cy="7695"/>
          </a:xfrm>
          <a:prstGeom prst="line">
            <a:avLst/>
          </a:prstGeom>
          <a:ln w="28575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34ABB-4F4A-9137-87D3-6A7C926177E5}"/>
              </a:ext>
            </a:extLst>
          </p:cNvPr>
          <p:cNvCxnSpPr>
            <a:cxnSpLocks/>
          </p:cNvCxnSpPr>
          <p:nvPr/>
        </p:nvCxnSpPr>
        <p:spPr>
          <a:xfrm>
            <a:off x="850013" y="7234995"/>
            <a:ext cx="284580" cy="0"/>
          </a:xfrm>
          <a:prstGeom prst="line">
            <a:avLst/>
          </a:prstGeom>
          <a:ln w="28575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5B9704-1D1C-66FF-197B-35D61F6CFA0E}"/>
              </a:ext>
            </a:extLst>
          </p:cNvPr>
          <p:cNvSpPr txBox="1"/>
          <p:nvPr/>
        </p:nvSpPr>
        <p:spPr>
          <a:xfrm>
            <a:off x="1134594" y="7132417"/>
            <a:ext cx="850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4855B-6685-BE37-014A-3DEA2472829A}"/>
              </a:ext>
            </a:extLst>
          </p:cNvPr>
          <p:cNvSpPr txBox="1"/>
          <p:nvPr/>
        </p:nvSpPr>
        <p:spPr>
          <a:xfrm>
            <a:off x="2331593" y="7119373"/>
            <a:ext cx="1102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DADF5-EAE0-54A1-A1B0-EC02CE338A05}"/>
              </a:ext>
            </a:extLst>
          </p:cNvPr>
          <p:cNvSpPr txBox="1"/>
          <p:nvPr/>
        </p:nvSpPr>
        <p:spPr>
          <a:xfrm>
            <a:off x="-198263" y="3104221"/>
            <a:ext cx="1332855" cy="2240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60ED4-22EE-57A7-B023-275B8924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88" y="3343358"/>
            <a:ext cx="4671924" cy="377394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E0F927-4F02-ECBF-5ED6-429D09460CF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791738" y="7245212"/>
            <a:ext cx="275074" cy="7695"/>
          </a:xfrm>
          <a:prstGeom prst="line">
            <a:avLst/>
          </a:prstGeom>
          <a:ln w="28575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95A2B-3824-7C46-758D-CF0A403DB367}"/>
              </a:ext>
            </a:extLst>
          </p:cNvPr>
          <p:cNvCxnSpPr>
            <a:cxnSpLocks/>
          </p:cNvCxnSpPr>
          <p:nvPr/>
        </p:nvCxnSpPr>
        <p:spPr>
          <a:xfrm>
            <a:off x="5585232" y="7245418"/>
            <a:ext cx="284580" cy="0"/>
          </a:xfrm>
          <a:prstGeom prst="line">
            <a:avLst/>
          </a:prstGeom>
          <a:ln w="28575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9F7748-20BA-81EE-1387-C1A68BFE0291}"/>
              </a:ext>
            </a:extLst>
          </p:cNvPr>
          <p:cNvSpPr txBox="1"/>
          <p:nvPr/>
        </p:nvSpPr>
        <p:spPr>
          <a:xfrm>
            <a:off x="5869813" y="7142840"/>
            <a:ext cx="850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E7C31-F839-AAF8-A183-3DBD106C3957}"/>
              </a:ext>
            </a:extLst>
          </p:cNvPr>
          <p:cNvSpPr txBox="1"/>
          <p:nvPr/>
        </p:nvSpPr>
        <p:spPr>
          <a:xfrm>
            <a:off x="7066812" y="7129796"/>
            <a:ext cx="1102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LOESS Model</a:t>
            </a:r>
          </a:p>
        </p:txBody>
      </p:sp>
    </p:spTree>
    <p:extLst>
      <p:ext uri="{BB962C8B-B14F-4D97-AF65-F5344CB8AC3E}">
        <p14:creationId xmlns:p14="http://schemas.microsoft.com/office/powerpoint/2010/main" val="547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A49768-5669-F620-4486-8868EFF5751B}"/>
              </a:ext>
            </a:extLst>
          </p:cNvPr>
          <p:cNvCxnSpPr>
            <a:cxnSpLocks/>
          </p:cNvCxnSpPr>
          <p:nvPr/>
        </p:nvCxnSpPr>
        <p:spPr>
          <a:xfrm>
            <a:off x="2257067" y="3330996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2DE426-F261-C5F4-1A8D-8A8908DF0170}"/>
              </a:ext>
            </a:extLst>
          </p:cNvPr>
          <p:cNvCxnSpPr>
            <a:cxnSpLocks/>
          </p:cNvCxnSpPr>
          <p:nvPr/>
        </p:nvCxnSpPr>
        <p:spPr>
          <a:xfrm>
            <a:off x="1362887" y="3331081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B92399-E452-1523-DA9E-98ACDBDA4F88}"/>
              </a:ext>
            </a:extLst>
          </p:cNvPr>
          <p:cNvSpPr txBox="1"/>
          <p:nvPr/>
        </p:nvSpPr>
        <p:spPr>
          <a:xfrm>
            <a:off x="1534903" y="3238663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04C50-04D7-2767-9F01-9F14210D6D19}"/>
              </a:ext>
            </a:extLst>
          </p:cNvPr>
          <p:cNvSpPr txBox="1"/>
          <p:nvPr/>
        </p:nvSpPr>
        <p:spPr>
          <a:xfrm>
            <a:off x="2429083" y="3225963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0E8F85-874C-B76F-A305-7B21DEB6C751}"/>
              </a:ext>
            </a:extLst>
          </p:cNvPr>
          <p:cNvCxnSpPr>
            <a:cxnSpLocks/>
          </p:cNvCxnSpPr>
          <p:nvPr/>
        </p:nvCxnSpPr>
        <p:spPr>
          <a:xfrm>
            <a:off x="2210685" y="6874454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386040-8728-13DB-E709-247DFF9F5904}"/>
              </a:ext>
            </a:extLst>
          </p:cNvPr>
          <p:cNvCxnSpPr>
            <a:cxnSpLocks/>
          </p:cNvCxnSpPr>
          <p:nvPr/>
        </p:nvCxnSpPr>
        <p:spPr>
          <a:xfrm>
            <a:off x="1316505" y="6874539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A3823D-9706-618A-3A6C-B69CE6D6E544}"/>
              </a:ext>
            </a:extLst>
          </p:cNvPr>
          <p:cNvSpPr txBox="1"/>
          <p:nvPr/>
        </p:nvSpPr>
        <p:spPr>
          <a:xfrm>
            <a:off x="1488521" y="6782121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42E4C1-5E99-E361-36F1-7C3AD7DF39B8}"/>
              </a:ext>
            </a:extLst>
          </p:cNvPr>
          <p:cNvSpPr txBox="1"/>
          <p:nvPr/>
        </p:nvSpPr>
        <p:spPr>
          <a:xfrm>
            <a:off x="2382701" y="6782121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1CEB5-5FF4-2227-DCA9-9754E6B9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7" y="-120129"/>
            <a:ext cx="4084638" cy="340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C13112-9D8E-EDC4-E73C-439A26196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921" y="3424379"/>
            <a:ext cx="4084640" cy="340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81D469-36A8-EAF3-C792-5A0B670B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7" y="6995750"/>
            <a:ext cx="4084640" cy="34038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9186E4-F9F0-92A1-73A7-5B8C62BE6C26}"/>
              </a:ext>
            </a:extLst>
          </p:cNvPr>
          <p:cNvCxnSpPr>
            <a:cxnSpLocks/>
          </p:cNvCxnSpPr>
          <p:nvPr/>
        </p:nvCxnSpPr>
        <p:spPr>
          <a:xfrm>
            <a:off x="2257067" y="10520826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3E73C7-DFC0-EC78-BEDC-3F769933A05B}"/>
              </a:ext>
            </a:extLst>
          </p:cNvPr>
          <p:cNvCxnSpPr>
            <a:cxnSpLocks/>
          </p:cNvCxnSpPr>
          <p:nvPr/>
        </p:nvCxnSpPr>
        <p:spPr>
          <a:xfrm>
            <a:off x="1362887" y="10520911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D0607-319E-901E-3D3B-C88B0E46AA64}"/>
              </a:ext>
            </a:extLst>
          </p:cNvPr>
          <p:cNvSpPr txBox="1"/>
          <p:nvPr/>
        </p:nvSpPr>
        <p:spPr>
          <a:xfrm>
            <a:off x="1534903" y="10428493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E1C42-F1A4-EC8E-A485-8080388FB300}"/>
              </a:ext>
            </a:extLst>
          </p:cNvPr>
          <p:cNvSpPr txBox="1"/>
          <p:nvPr/>
        </p:nvSpPr>
        <p:spPr>
          <a:xfrm>
            <a:off x="2429083" y="10428493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sARIMA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D96D74-8172-B99E-C5D5-4BE2FC6C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975" y="-120129"/>
            <a:ext cx="4084640" cy="34038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4BA42E-986E-FBC5-5A1D-029E64430E13}"/>
              </a:ext>
            </a:extLst>
          </p:cNvPr>
          <p:cNvCxnSpPr>
            <a:cxnSpLocks/>
          </p:cNvCxnSpPr>
          <p:nvPr/>
        </p:nvCxnSpPr>
        <p:spPr>
          <a:xfrm>
            <a:off x="6363806" y="3313558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6CF50A-BE1A-95A6-C626-218437AF2E41}"/>
              </a:ext>
            </a:extLst>
          </p:cNvPr>
          <p:cNvCxnSpPr>
            <a:cxnSpLocks/>
          </p:cNvCxnSpPr>
          <p:nvPr/>
        </p:nvCxnSpPr>
        <p:spPr>
          <a:xfrm>
            <a:off x="5469626" y="3313643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D0183E-CD6F-D52E-2758-9B012FBF27E7}"/>
              </a:ext>
            </a:extLst>
          </p:cNvPr>
          <p:cNvSpPr txBox="1"/>
          <p:nvPr/>
        </p:nvSpPr>
        <p:spPr>
          <a:xfrm>
            <a:off x="5641642" y="3221225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529B1-8E42-F7DF-7DCF-126C2A1516FE}"/>
              </a:ext>
            </a:extLst>
          </p:cNvPr>
          <p:cNvSpPr txBox="1"/>
          <p:nvPr/>
        </p:nvSpPr>
        <p:spPr>
          <a:xfrm>
            <a:off x="6535822" y="3208525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LOESS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F7A6A2-9D8D-2525-F0BC-8C874E030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719" y="3424379"/>
            <a:ext cx="4084640" cy="34038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E4F267-B6A2-9976-77CE-79C4C03887E5}"/>
              </a:ext>
            </a:extLst>
          </p:cNvPr>
          <p:cNvCxnSpPr>
            <a:cxnSpLocks/>
          </p:cNvCxnSpPr>
          <p:nvPr/>
        </p:nvCxnSpPr>
        <p:spPr>
          <a:xfrm>
            <a:off x="6323816" y="6874454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7531C-6F50-D798-2EF0-3AAC9D8DB58F}"/>
              </a:ext>
            </a:extLst>
          </p:cNvPr>
          <p:cNvCxnSpPr>
            <a:cxnSpLocks/>
          </p:cNvCxnSpPr>
          <p:nvPr/>
        </p:nvCxnSpPr>
        <p:spPr>
          <a:xfrm>
            <a:off x="5429636" y="6874539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721C66-6A7C-8BEA-C9C1-FB71926A30D1}"/>
              </a:ext>
            </a:extLst>
          </p:cNvPr>
          <p:cNvSpPr txBox="1"/>
          <p:nvPr/>
        </p:nvSpPr>
        <p:spPr>
          <a:xfrm>
            <a:off x="5601652" y="6782121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BFAF49-2446-DDAB-FE80-07D85ABAD1BE}"/>
              </a:ext>
            </a:extLst>
          </p:cNvPr>
          <p:cNvSpPr txBox="1"/>
          <p:nvPr/>
        </p:nvSpPr>
        <p:spPr>
          <a:xfrm>
            <a:off x="6495832" y="6782121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LOESS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6D247E-0884-C1AB-45CA-BD635BE32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975" y="6995665"/>
            <a:ext cx="4084640" cy="340386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03751B-98A3-0000-ED31-183DCDDAAFA0}"/>
              </a:ext>
            </a:extLst>
          </p:cNvPr>
          <p:cNvCxnSpPr>
            <a:cxnSpLocks/>
          </p:cNvCxnSpPr>
          <p:nvPr/>
        </p:nvCxnSpPr>
        <p:spPr>
          <a:xfrm>
            <a:off x="6350554" y="10520656"/>
            <a:ext cx="172016" cy="0"/>
          </a:xfrm>
          <a:prstGeom prst="line">
            <a:avLst/>
          </a:prstGeom>
          <a:ln w="19050">
            <a:solidFill>
              <a:srgbClr val="64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E01DAB-B8FD-651F-C491-286D14D7DCC8}"/>
              </a:ext>
            </a:extLst>
          </p:cNvPr>
          <p:cNvCxnSpPr>
            <a:cxnSpLocks/>
          </p:cNvCxnSpPr>
          <p:nvPr/>
        </p:nvCxnSpPr>
        <p:spPr>
          <a:xfrm>
            <a:off x="5456374" y="10520741"/>
            <a:ext cx="172016" cy="0"/>
          </a:xfrm>
          <a:prstGeom prst="line">
            <a:avLst/>
          </a:prstGeom>
          <a:ln w="19050">
            <a:solidFill>
              <a:srgbClr val="8A2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4547EB-771F-CA23-00F8-014E6A9A2D19}"/>
              </a:ext>
            </a:extLst>
          </p:cNvPr>
          <p:cNvSpPr txBox="1"/>
          <p:nvPr/>
        </p:nvSpPr>
        <p:spPr>
          <a:xfrm>
            <a:off x="5628390" y="10428323"/>
            <a:ext cx="619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45CBE3-AE25-6AD4-5DF7-BD1CF1D285CF}"/>
              </a:ext>
            </a:extLst>
          </p:cNvPr>
          <p:cNvSpPr txBox="1"/>
          <p:nvPr/>
        </p:nvSpPr>
        <p:spPr>
          <a:xfrm>
            <a:off x="6522570" y="10428323"/>
            <a:ext cx="765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LOESS Model</a:t>
            </a:r>
          </a:p>
        </p:txBody>
      </p:sp>
    </p:spTree>
    <p:extLst>
      <p:ext uri="{BB962C8B-B14F-4D97-AF65-F5344CB8AC3E}">
        <p14:creationId xmlns:p14="http://schemas.microsoft.com/office/powerpoint/2010/main" val="137983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37</Words>
  <Application>Microsoft Macintosh PowerPoint</Application>
  <PresentationFormat>Custom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Chandra, Jay</dc:creator>
  <cp:lastModifiedBy>Chandra, Jay</cp:lastModifiedBy>
  <cp:revision>66</cp:revision>
  <dcterms:created xsi:type="dcterms:W3CDTF">2022-08-20T16:32:42Z</dcterms:created>
  <dcterms:modified xsi:type="dcterms:W3CDTF">2022-09-29T22:28:30Z</dcterms:modified>
</cp:coreProperties>
</file>